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5" r:id="rId4"/>
    <p:sldId id="262" r:id="rId5"/>
    <p:sldId id="263" r:id="rId6"/>
    <p:sldId id="259" r:id="rId7"/>
    <p:sldId id="260" r:id="rId8"/>
    <p:sldId id="268" r:id="rId9"/>
    <p:sldId id="274" r:id="rId10"/>
    <p:sldId id="269" r:id="rId11"/>
    <p:sldId id="270" r:id="rId12"/>
    <p:sldId id="272" r:id="rId13"/>
    <p:sldId id="273" r:id="rId14"/>
    <p:sldId id="261" r:id="rId15"/>
    <p:sldId id="277" r:id="rId16"/>
    <p:sldId id="276" r:id="rId17"/>
    <p:sldId id="264" r:id="rId18"/>
    <p:sldId id="266" r:id="rId19"/>
    <p:sldId id="278" r:id="rId20"/>
    <p:sldId id="267" r:id="rId21"/>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1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EE8895-D3D9-4F0B-ABC6-CB5581D2ACD2}" type="datetimeFigureOut">
              <a:rPr lang="en-US" smtClean="0"/>
              <a:t>2/19/2014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FB775F-3D51-49A6-A02D-0FBC9E1A4BD9}" type="slidenum">
              <a:rPr lang="en-US" smtClean="0"/>
              <a:t>‹#›</a:t>
            </a:fld>
            <a:endParaRPr lang="en-US"/>
          </a:p>
        </p:txBody>
      </p:sp>
    </p:spTree>
    <p:extLst>
      <p:ext uri="{BB962C8B-B14F-4D97-AF65-F5344CB8AC3E}">
        <p14:creationId xmlns:p14="http://schemas.microsoft.com/office/powerpoint/2010/main" val="2647585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FB775F-3D51-49A6-A02D-0FBC9E1A4BD9}" type="slidenum">
              <a:rPr lang="en-US" smtClean="0"/>
              <a:t>4</a:t>
            </a:fld>
            <a:endParaRPr lang="en-US"/>
          </a:p>
        </p:txBody>
      </p:sp>
    </p:spTree>
    <p:extLst>
      <p:ext uri="{BB962C8B-B14F-4D97-AF65-F5344CB8AC3E}">
        <p14:creationId xmlns:p14="http://schemas.microsoft.com/office/powerpoint/2010/main" val="3486646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n.wikipedia.org/wiki/Rainbow_tabl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ecurityjustice.com/" TargetMode="External"/><Relationship Id="rId2" Type="http://schemas.openxmlformats.org/officeDocument/2006/relationships/hyperlink" Target="http://www.1dave1cup.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securi-d.com/" TargetMode="External"/><Relationship Id="rId3" Type="http://schemas.openxmlformats.org/officeDocument/2006/relationships/hyperlink" Target="http://www.piotrbania.com/all/kon-boot/" TargetMode="External"/><Relationship Id="rId7" Type="http://schemas.openxmlformats.org/officeDocument/2006/relationships/hyperlink" Target="http://www.1dave1cup.com/" TargetMode="External"/><Relationship Id="rId2" Type="http://schemas.openxmlformats.org/officeDocument/2006/relationships/hyperlink" Target="https://sites.google.com/site/shamurxboot/" TargetMode="External"/><Relationship Id="rId1" Type="http://schemas.openxmlformats.org/officeDocument/2006/relationships/slideLayout" Target="../slideLayouts/slideLayout2.xml"/><Relationship Id="rId6" Type="http://schemas.openxmlformats.org/officeDocument/2006/relationships/hyperlink" Target="http://www.linkedin.com/pub/david-lauer/2/2b8/704/" TargetMode="External"/><Relationship Id="rId5" Type="http://schemas.openxmlformats.org/officeDocument/2006/relationships/hyperlink" Target="mailto:d@securi-d.com" TargetMode="External"/><Relationship Id="rId4" Type="http://schemas.openxmlformats.org/officeDocument/2006/relationships/hyperlink" Target="http://ophcrack.sourceforge.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ites.google.com/site/shamurxboot/downloa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ites.google.com/site/shamurxboot/hom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Desktop\rainbowTables\rainbow_web.jpg"/>
          <p:cNvPicPr>
            <a:picLocks noChangeAspect="1" noChangeArrowheads="1"/>
          </p:cNvPicPr>
          <p:nvPr/>
        </p:nvPicPr>
        <p:blipFill>
          <a:blip r:embed="rId2" cstate="print"/>
          <a:srcRect/>
          <a:stretch>
            <a:fillRect/>
          </a:stretch>
        </p:blipFill>
        <p:spPr bwMode="auto">
          <a:xfrm>
            <a:off x="7162800" y="5029200"/>
            <a:ext cx="1219200" cy="1219200"/>
          </a:xfrm>
          <a:prstGeom prst="rect">
            <a:avLst/>
          </a:prstGeom>
          <a:noFill/>
        </p:spPr>
      </p:pic>
      <p:sp>
        <p:nvSpPr>
          <p:cNvPr id="4" name="Title 3"/>
          <p:cNvSpPr>
            <a:spLocks noGrp="1"/>
          </p:cNvSpPr>
          <p:nvPr>
            <p:ph type="ctrTitle"/>
          </p:nvPr>
        </p:nvSpPr>
        <p:spPr/>
        <p:txBody>
          <a:bodyPr>
            <a:noAutofit/>
          </a:bodyPr>
          <a:lstStyle/>
          <a:p>
            <a:r>
              <a:rPr lang="en-US" sz="7200" b="1" dirty="0" err="1" smtClean="0"/>
              <a:t>xBoot</a:t>
            </a:r>
            <a:r>
              <a:rPr lang="en-US" sz="6600" b="1" dirty="0"/>
              <a:t/>
            </a:r>
            <a:br>
              <a:rPr lang="en-US" sz="6600" b="1" dirty="0"/>
            </a:br>
            <a:r>
              <a:rPr lang="en-US" b="1" dirty="0" smtClean="0"/>
              <a:t>Making a multi boot USB with </a:t>
            </a:r>
            <a:r>
              <a:rPr lang="en-US" b="1" dirty="0" err="1" smtClean="0"/>
              <a:t>Kon</a:t>
            </a:r>
            <a:r>
              <a:rPr lang="en-US" b="1" dirty="0" smtClean="0"/>
              <a:t>-Boot and </a:t>
            </a:r>
            <a:r>
              <a:rPr lang="en-US" b="1" dirty="0" err="1" smtClean="0"/>
              <a:t>OphCrack</a:t>
            </a:r>
            <a:endParaRPr lang="en-US" b="1" dirty="0"/>
          </a:p>
        </p:txBody>
      </p:sp>
      <p:sp>
        <p:nvSpPr>
          <p:cNvPr id="5" name="Subtitle 4"/>
          <p:cNvSpPr>
            <a:spLocks noGrp="1"/>
          </p:cNvSpPr>
          <p:nvPr>
            <p:ph type="subTitle" idx="1"/>
          </p:nvPr>
        </p:nvSpPr>
        <p:spPr>
          <a:xfrm>
            <a:off x="1371600" y="4876800"/>
            <a:ext cx="6400800" cy="990600"/>
          </a:xfrm>
        </p:spPr>
        <p:txBody>
          <a:bodyPr>
            <a:normAutofit fontScale="92500" lnSpcReduction="20000"/>
          </a:bodyPr>
          <a:lstStyle/>
          <a:p>
            <a:r>
              <a:rPr lang="en-US" dirty="0" smtClean="0">
                <a:solidFill>
                  <a:schemeClr val="tx1"/>
                </a:solidFill>
              </a:rPr>
              <a:t> By</a:t>
            </a:r>
          </a:p>
          <a:p>
            <a:r>
              <a:rPr lang="en-US" dirty="0" smtClean="0">
                <a:solidFill>
                  <a:schemeClr val="tx1"/>
                </a:solidFill>
              </a:rPr>
              <a:t>David Lauer</a:t>
            </a:r>
          </a:p>
        </p:txBody>
      </p:sp>
      <p:pic>
        <p:nvPicPr>
          <p:cNvPr id="2" name="Picture 2" descr="C:\Users\dlauer\Pictures\kon-bo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164986"/>
            <a:ext cx="2220588"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lauer\Pictures\xboo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033" y="304800"/>
            <a:ext cx="1461516"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it….</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3999"/>
            <a:ext cx="5410200" cy="459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396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it…..</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Edit Grub4dos Menu to look like this.</a:t>
            </a:r>
          </a:p>
          <a:p>
            <a:pPr>
              <a:buNone/>
            </a:pPr>
            <a:endParaRPr lang="en-US" dirty="0"/>
          </a:p>
          <a:p>
            <a:pPr>
              <a:buNone/>
            </a:pPr>
            <a:r>
              <a:rPr lang="en-US" dirty="0" smtClean="0"/>
              <a:t>### </a:t>
            </a:r>
            <a:r>
              <a:rPr lang="en-US" dirty="0"/>
              <a:t>MENU START</a:t>
            </a:r>
          </a:p>
          <a:p>
            <a:pPr>
              <a:buNone/>
            </a:pPr>
            <a:r>
              <a:rPr lang="en-US" dirty="0"/>
              <a:t>title </a:t>
            </a:r>
            <a:r>
              <a:rPr lang="en-US" dirty="0" err="1"/>
              <a:t>konboot</a:t>
            </a:r>
            <a:r>
              <a:rPr lang="en-US" dirty="0"/>
              <a:t>\</a:t>
            </a:r>
            <a:r>
              <a:rPr lang="en-US" dirty="0" err="1"/>
              <a:t>nKONBOOT.IMG</a:t>
            </a:r>
            <a:r>
              <a:rPr lang="en-US" dirty="0"/>
              <a:t>  (1.40 MB)\n</a:t>
            </a:r>
          </a:p>
          <a:p>
            <a:pPr>
              <a:buNone/>
            </a:pPr>
            <a:r>
              <a:rPr lang="en-US" dirty="0"/>
              <a:t>map --</a:t>
            </a:r>
            <a:r>
              <a:rPr lang="en-US" dirty="0" err="1"/>
              <a:t>mem</a:t>
            </a:r>
            <a:r>
              <a:rPr lang="en-US" dirty="0"/>
              <a:t> /images/</a:t>
            </a:r>
            <a:r>
              <a:rPr lang="en-US" dirty="0" err="1"/>
              <a:t>konboot.img</a:t>
            </a:r>
            <a:r>
              <a:rPr lang="en-US" dirty="0"/>
              <a:t> (fd0)</a:t>
            </a:r>
          </a:p>
          <a:p>
            <a:pPr>
              <a:buNone/>
            </a:pPr>
            <a:r>
              <a:rPr lang="en-US" dirty="0"/>
              <a:t>map --hook</a:t>
            </a:r>
          </a:p>
          <a:p>
            <a:pPr>
              <a:buNone/>
            </a:pPr>
            <a:r>
              <a:rPr lang="en-US" dirty="0" err="1"/>
              <a:t>chainloader</a:t>
            </a:r>
            <a:r>
              <a:rPr lang="en-US" dirty="0"/>
              <a:t> (fd0)+1</a:t>
            </a:r>
          </a:p>
          <a:p>
            <a:pPr>
              <a:buNone/>
            </a:pPr>
            <a:r>
              <a:rPr lang="en-US" dirty="0"/>
              <a:t>map (hd1) (hd0)</a:t>
            </a:r>
          </a:p>
          <a:p>
            <a:pPr>
              <a:buNone/>
            </a:pPr>
            <a:r>
              <a:rPr lang="en-US" dirty="0"/>
              <a:t>map --hook</a:t>
            </a:r>
          </a:p>
          <a:p>
            <a:pPr>
              <a:buNone/>
            </a:pPr>
            <a:r>
              <a:rPr lang="en-US" dirty="0" err="1"/>
              <a:t>rootnoverify</a:t>
            </a:r>
            <a:r>
              <a:rPr lang="en-US" dirty="0"/>
              <a:t> (fd0)</a:t>
            </a:r>
          </a:p>
          <a:p>
            <a:pPr>
              <a:buNone/>
            </a:pPr>
            <a:r>
              <a:rPr lang="en-US" dirty="0"/>
              <a:t>### MENU END</a:t>
            </a:r>
          </a:p>
        </p:txBody>
      </p:sp>
    </p:spTree>
    <p:extLst>
      <p:ext uri="{BB962C8B-B14F-4D97-AF65-F5344CB8AC3E}">
        <p14:creationId xmlns:p14="http://schemas.microsoft.com/office/powerpoint/2010/main" val="1788658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it</a:t>
            </a:r>
            <a:r>
              <a:rPr lang="en-US" dirty="0" smtClean="0"/>
              <a:t>……</a:t>
            </a:r>
            <a:endParaRPr lang="en-US" dirty="0"/>
          </a:p>
        </p:txBody>
      </p:sp>
      <p:sp>
        <p:nvSpPr>
          <p:cNvPr id="3" name="Content Placeholder 2"/>
          <p:cNvSpPr>
            <a:spLocks noGrp="1"/>
          </p:cNvSpPr>
          <p:nvPr>
            <p:ph idx="1"/>
          </p:nvPr>
        </p:nvSpPr>
        <p:spPr/>
        <p:txBody>
          <a:bodyPr/>
          <a:lstStyle/>
          <a:p>
            <a:r>
              <a:rPr lang="en-US" dirty="0" smtClean="0"/>
              <a:t>Add your own tables to your flash drive in the </a:t>
            </a:r>
          </a:p>
          <a:p>
            <a:pPr marL="0" indent="0">
              <a:buNone/>
            </a:pPr>
            <a:r>
              <a:rPr lang="en-US" dirty="0"/>
              <a:t> </a:t>
            </a:r>
            <a:r>
              <a:rPr lang="en-US" dirty="0" smtClean="0"/>
              <a:t>   X:\tables folder. (aka directory)</a:t>
            </a:r>
          </a:p>
          <a:p>
            <a:r>
              <a:rPr lang="en-US" dirty="0" smtClean="0"/>
              <a:t>This can take a while. Tables are large. </a:t>
            </a:r>
          </a:p>
          <a:p>
            <a:r>
              <a:rPr lang="en-US" dirty="0" smtClean="0"/>
              <a:t>What is a table? Good question.</a:t>
            </a:r>
          </a:p>
          <a:p>
            <a:pPr marL="0" indent="0">
              <a:buNone/>
            </a:pPr>
            <a:endParaRPr lang="en-US" dirty="0"/>
          </a:p>
        </p:txBody>
      </p:sp>
    </p:spTree>
    <p:extLst>
      <p:ext uri="{BB962C8B-B14F-4D97-AF65-F5344CB8AC3E}">
        <p14:creationId xmlns:p14="http://schemas.microsoft.com/office/powerpoint/2010/main" val="993894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Wikipedia</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hlinkClick r:id="rId2"/>
              </a:rPr>
              <a:t>http://en.wikipedia.org/wiki/Rainbow_table</a:t>
            </a:r>
            <a:endParaRPr lang="en-US" dirty="0" smtClean="0"/>
          </a:p>
          <a:p>
            <a:r>
              <a:rPr lang="en-US" dirty="0" smtClean="0"/>
              <a:t>"A rainbow table is a </a:t>
            </a:r>
            <a:r>
              <a:rPr lang="en-US" dirty="0" err="1" smtClean="0"/>
              <a:t>precomputed</a:t>
            </a:r>
            <a:r>
              <a:rPr lang="en-US" dirty="0" smtClean="0"/>
              <a:t> table for reversing cryptographic hash functions, usually for cracking password hashes. Tables are usually used in recovering the plaintext password, up to a certain length consisting of a limited set of characters. It is a form of time-memory tradeoff, using less CPU at the cost of more storage. Proper key derivation functions employ a salt to make this attack infeasible." - </a:t>
            </a:r>
            <a:r>
              <a:rPr lang="en-US" b="1" dirty="0" smtClean="0"/>
              <a:t>All talks must have the Wikipedia citation.</a:t>
            </a:r>
            <a:endParaRPr lang="en-US" b="1" dirty="0"/>
          </a:p>
        </p:txBody>
      </p:sp>
    </p:spTree>
    <p:extLst>
      <p:ext uri="{BB962C8B-B14F-4D97-AF65-F5344CB8AC3E}">
        <p14:creationId xmlns:p14="http://schemas.microsoft.com/office/powerpoint/2010/main" val="1990115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done.</a:t>
            </a:r>
            <a:endParaRPr lang="en-US" dirty="0"/>
          </a:p>
        </p:txBody>
      </p:sp>
      <p:sp>
        <p:nvSpPr>
          <p:cNvPr id="3" name="Content Placeholder 2"/>
          <p:cNvSpPr>
            <a:spLocks noGrp="1"/>
          </p:cNvSpPr>
          <p:nvPr>
            <p:ph idx="1"/>
          </p:nvPr>
        </p:nvSpPr>
        <p:spPr>
          <a:xfrm>
            <a:off x="457200" y="1219200"/>
            <a:ext cx="8229600" cy="4906963"/>
          </a:xfrm>
        </p:spPr>
        <p:txBody>
          <a:bodyPr>
            <a:normAutofit lnSpcReduction="10000"/>
          </a:bodyPr>
          <a:lstStyle/>
          <a:p>
            <a:pPr marL="0" indent="0" algn="ctr">
              <a:buNone/>
            </a:pPr>
            <a:endParaRPr lang="en-US" b="1" dirty="0" smtClean="0"/>
          </a:p>
          <a:p>
            <a:pPr marL="0" indent="0">
              <a:buNone/>
            </a:pPr>
            <a:r>
              <a:rPr lang="en-US" sz="8000" b="1" dirty="0" smtClean="0"/>
              <a:t>Test!</a:t>
            </a:r>
          </a:p>
          <a:p>
            <a:pPr marL="0" indent="0" algn="ctr">
              <a:buNone/>
            </a:pPr>
            <a:r>
              <a:rPr lang="en-US" sz="8000" b="1" dirty="0" smtClean="0"/>
              <a:t>Test!</a:t>
            </a:r>
          </a:p>
          <a:p>
            <a:pPr marL="0" indent="0" algn="r">
              <a:buNone/>
            </a:pPr>
            <a:r>
              <a:rPr lang="en-US" sz="8000" b="1" dirty="0" smtClean="0"/>
              <a:t>Test!</a:t>
            </a:r>
            <a:endParaRPr lang="en-US" sz="8000" b="1" dirty="0"/>
          </a:p>
          <a:p>
            <a:pPr marL="0" indent="0">
              <a:buNone/>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
            </a:r>
            <a:r>
              <a:rPr lang="en-US" dirty="0" smtClean="0"/>
              <a:t>Fail</a:t>
            </a:r>
            <a:endParaRPr lang="en-US" dirty="0"/>
          </a:p>
        </p:txBody>
      </p:sp>
      <p:sp>
        <p:nvSpPr>
          <p:cNvPr id="3" name="Content Placeholder 2"/>
          <p:cNvSpPr>
            <a:spLocks noGrp="1"/>
          </p:cNvSpPr>
          <p:nvPr>
            <p:ph idx="1"/>
          </p:nvPr>
        </p:nvSpPr>
        <p:spPr>
          <a:xfrm>
            <a:off x="457200" y="1219200"/>
            <a:ext cx="8229600" cy="4906963"/>
          </a:xfrm>
        </p:spPr>
        <p:txBody>
          <a:bodyPr/>
          <a:lstStyle/>
          <a:p>
            <a:pPr marL="0" indent="0" algn="ctr">
              <a:buNone/>
            </a:pPr>
            <a:endParaRPr lang="en-US" sz="1600" dirty="0"/>
          </a:p>
          <a:p>
            <a:pPr marL="0" indent="0">
              <a:buNone/>
            </a:pPr>
            <a:endParaRPr lang="en-US" dirty="0"/>
          </a:p>
          <a:p>
            <a:pPr marL="0" indent="0">
              <a:buNone/>
            </a:pPr>
            <a:endParaRPr lang="en-US" dirty="0" smtClean="0"/>
          </a:p>
        </p:txBody>
      </p:sp>
      <p:pic>
        <p:nvPicPr>
          <p:cNvPr id="7170" name="Picture 2" descr="C:\Users\dlauer\Pictures\sadpand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447800"/>
            <a:ext cx="3276600" cy="4923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250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a:t>
            </a:r>
            <a:r>
              <a:rPr lang="en-US" dirty="0" err="1"/>
              <a:t>NoFail</a:t>
            </a:r>
            <a:endParaRPr lang="en-US" dirty="0"/>
          </a:p>
        </p:txBody>
      </p:sp>
      <p:sp>
        <p:nvSpPr>
          <p:cNvPr id="3" name="Content Placeholder 2"/>
          <p:cNvSpPr>
            <a:spLocks noGrp="1"/>
          </p:cNvSpPr>
          <p:nvPr>
            <p:ph idx="1"/>
          </p:nvPr>
        </p:nvSpPr>
        <p:spPr>
          <a:xfrm>
            <a:off x="457200" y="1219200"/>
            <a:ext cx="8229600" cy="4906963"/>
          </a:xfrm>
        </p:spPr>
        <p:txBody>
          <a:bodyPr/>
          <a:lstStyle/>
          <a:p>
            <a:pPr marL="0" indent="0">
              <a:buNone/>
            </a:pPr>
            <a:endParaRPr lang="en-US" dirty="0"/>
          </a:p>
          <a:p>
            <a:pPr marL="0" indent="0">
              <a:buNone/>
            </a:pPr>
            <a:endParaRPr lang="en-US" dirty="0" smtClean="0"/>
          </a:p>
        </p:txBody>
      </p:sp>
      <p:pic>
        <p:nvPicPr>
          <p:cNvPr id="7171" name="Picture 3" descr="C:\Users\dlauer\Desktop\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295400"/>
            <a:ext cx="3733800" cy="499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250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Time!!</a:t>
            </a:r>
            <a:endParaRPr lang="en-US" dirty="0"/>
          </a:p>
        </p:txBody>
      </p:sp>
      <p:sp>
        <p:nvSpPr>
          <p:cNvPr id="3" name="Content Placeholder 2"/>
          <p:cNvSpPr>
            <a:spLocks noGrp="1"/>
          </p:cNvSpPr>
          <p:nvPr>
            <p:ph idx="1"/>
          </p:nvPr>
        </p:nvSpPr>
        <p:spPr/>
        <p:txBody>
          <a:bodyPr/>
          <a:lstStyle/>
          <a:p>
            <a:r>
              <a:rPr lang="en-US" dirty="0" smtClean="0"/>
              <a:t>If everything goes as </a:t>
            </a:r>
            <a:r>
              <a:rPr lang="en-US" dirty="0" smtClean="0"/>
              <a:t>planned, </a:t>
            </a:r>
            <a:r>
              <a:rPr lang="en-US" dirty="0" smtClean="0"/>
              <a:t>the Demo should be shorter than the PowerPoint </a:t>
            </a:r>
            <a:r>
              <a:rPr lang="en-US" dirty="0" smtClean="0">
                <a:sym typeface="Wingdings" pitchFamily="2" charset="2"/>
              </a:rPr>
              <a:t></a:t>
            </a:r>
          </a:p>
          <a:p>
            <a:endParaRPr lang="en-US" dirty="0" smtClean="0">
              <a:sym typeface="Wingdings" pitchFamily="2" charset="2"/>
            </a:endParaRPr>
          </a:p>
          <a:p>
            <a:r>
              <a:rPr lang="en-US" dirty="0" smtClean="0">
                <a:sym typeface="Wingdings" pitchFamily="2" charset="2"/>
              </a:rPr>
              <a:t>So let’s </a:t>
            </a:r>
            <a:r>
              <a:rPr lang="en-US" dirty="0" smtClean="0">
                <a:sym typeface="Wingdings" pitchFamily="2" charset="2"/>
              </a:rPr>
              <a:t>play.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OMG - Help</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sz="3600" dirty="0" smtClean="0"/>
              <a:t>So how do I stop this? </a:t>
            </a:r>
          </a:p>
          <a:p>
            <a:endParaRPr lang="en-US" sz="1800" dirty="0" smtClean="0"/>
          </a:p>
          <a:p>
            <a:r>
              <a:rPr lang="en-US" dirty="0" smtClean="0"/>
              <a:t>FDE (Full Disk Encryption)</a:t>
            </a:r>
          </a:p>
          <a:p>
            <a:r>
              <a:rPr lang="en-US" dirty="0" smtClean="0"/>
              <a:t>Lock the BIOS</a:t>
            </a:r>
          </a:p>
          <a:p>
            <a:r>
              <a:rPr lang="en-US" dirty="0" smtClean="0"/>
              <a:t>No Booting from USB</a:t>
            </a:r>
          </a:p>
          <a:p>
            <a:r>
              <a:rPr lang="en-US" dirty="0" smtClean="0"/>
              <a:t>No Booting from CD/DVD</a:t>
            </a:r>
          </a:p>
          <a:p>
            <a:r>
              <a:rPr lang="en-US" dirty="0" smtClean="0"/>
              <a:t>Lock the CPU case</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828800"/>
            <a:ext cx="8229600" cy="4297363"/>
          </a:xfrm>
        </p:spPr>
        <p:txBody>
          <a:bodyPr>
            <a:normAutofit fontScale="70000" lnSpcReduction="20000"/>
          </a:bodyPr>
          <a:lstStyle/>
          <a:p>
            <a:r>
              <a:rPr lang="en-US" b="1" dirty="0"/>
              <a:t>Thursday Night </a:t>
            </a:r>
            <a:r>
              <a:rPr lang="en-US" b="1" dirty="0" err="1"/>
              <a:t>Notacon</a:t>
            </a:r>
            <a:r>
              <a:rPr lang="en-US" b="1" dirty="0"/>
              <a:t> </a:t>
            </a:r>
            <a:r>
              <a:rPr lang="en-US" b="1" dirty="0" err="1"/>
              <a:t>Freeview</a:t>
            </a:r>
            <a:endParaRPr lang="en-US" b="1" dirty="0"/>
          </a:p>
          <a:p>
            <a:r>
              <a:rPr lang="en-US" b="1" dirty="0" smtClean="0"/>
              <a:t>Starting </a:t>
            </a:r>
            <a:r>
              <a:rPr lang="en-US" b="1" dirty="0"/>
              <a:t>at 7:00 PM at the Marriott East in Beachwood, OH</a:t>
            </a:r>
            <a:endParaRPr lang="en-US" dirty="0"/>
          </a:p>
          <a:p>
            <a:r>
              <a:rPr lang="en-US" dirty="0"/>
              <a:t>Interested in learning more about </a:t>
            </a:r>
            <a:r>
              <a:rPr lang="en-US" dirty="0" err="1"/>
              <a:t>Notacon</a:t>
            </a:r>
            <a:r>
              <a:rPr lang="en-US" dirty="0"/>
              <a:t>, </a:t>
            </a:r>
            <a:r>
              <a:rPr lang="en-US" dirty="0" err="1"/>
              <a:t>PixelJam</a:t>
            </a:r>
            <a:r>
              <a:rPr lang="en-US" dirty="0"/>
              <a:t> and this year’s presentations, but don’t want to buy a ticket until you know more? Attend our annual Thursday </a:t>
            </a:r>
            <a:r>
              <a:rPr lang="en-US" dirty="0" err="1"/>
              <a:t>Freeview</a:t>
            </a:r>
            <a:r>
              <a:rPr lang="en-US" dirty="0"/>
              <a:t> and hear five minute lightning previews from some of our presenters! As the name implies, it is completely free to attend. For an added bonus, you get to see some of the behind-the-scenes work that goes into making </a:t>
            </a:r>
            <a:r>
              <a:rPr lang="en-US" dirty="0" err="1"/>
              <a:t>Notacon</a:t>
            </a:r>
            <a:r>
              <a:rPr lang="en-US" dirty="0"/>
              <a:t> a success!</a:t>
            </a:r>
          </a:p>
          <a:p>
            <a:r>
              <a:rPr lang="en-US" dirty="0"/>
              <a:t>So come by Thursday, April 12th at around 7:00 PM and learn more about what makes </a:t>
            </a:r>
            <a:r>
              <a:rPr lang="en-US" dirty="0" err="1"/>
              <a:t>Notacon</a:t>
            </a:r>
            <a:r>
              <a:rPr lang="en-US" dirty="0"/>
              <a:t> a truly unique event. </a:t>
            </a:r>
            <a:r>
              <a:rPr lang="en-US" dirty="0" err="1"/>
              <a:t>Freeview</a:t>
            </a:r>
            <a:r>
              <a:rPr lang="en-US" dirty="0"/>
              <a:t> attendees also receive a reduced admission price to all of </a:t>
            </a:r>
            <a:r>
              <a:rPr lang="en-US" dirty="0" err="1"/>
              <a:t>Notacon</a:t>
            </a:r>
            <a:r>
              <a:rPr lang="en-US" dirty="0"/>
              <a:t> and </a:t>
            </a:r>
            <a:r>
              <a:rPr lang="en-US" dirty="0" err="1"/>
              <a:t>PixelJam</a:t>
            </a:r>
            <a:r>
              <a:rPr lang="en-US" dirty="0"/>
              <a:t>!</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047" y="228600"/>
            <a:ext cx="61912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43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p:txBody>
          <a:bodyPr/>
          <a:lstStyle/>
          <a:p>
            <a:r>
              <a:rPr lang="en-US" dirty="0" smtClean="0"/>
              <a:t>I volunteer at lots of conferences and events, </a:t>
            </a:r>
            <a:r>
              <a:rPr lang="en-US" dirty="0" err="1" smtClean="0"/>
              <a:t>NotaCon</a:t>
            </a:r>
            <a:r>
              <a:rPr lang="en-US" dirty="0" smtClean="0"/>
              <a:t>, </a:t>
            </a:r>
            <a:r>
              <a:rPr lang="en-US" dirty="0" err="1" smtClean="0"/>
              <a:t>ShmooCon</a:t>
            </a:r>
            <a:r>
              <a:rPr lang="en-US" dirty="0" smtClean="0"/>
              <a:t>, </a:t>
            </a:r>
            <a:r>
              <a:rPr lang="en-US" dirty="0" err="1" smtClean="0"/>
              <a:t>DerbyCon</a:t>
            </a:r>
            <a:r>
              <a:rPr lang="en-US" dirty="0" smtClean="0"/>
              <a:t>, </a:t>
            </a:r>
            <a:r>
              <a:rPr lang="en-US" dirty="0" err="1" smtClean="0"/>
              <a:t>ThotCon</a:t>
            </a:r>
            <a:r>
              <a:rPr lang="en-US" dirty="0" smtClean="0"/>
              <a:t>, </a:t>
            </a:r>
            <a:r>
              <a:rPr lang="en-US" dirty="0" err="1" smtClean="0"/>
              <a:t>ClevelandbSides</a:t>
            </a:r>
            <a:r>
              <a:rPr lang="en-US" dirty="0" smtClean="0"/>
              <a:t>, Security Summit, and </a:t>
            </a:r>
            <a:r>
              <a:rPr lang="en-US" dirty="0" err="1" smtClean="0"/>
              <a:t>Neoisf</a:t>
            </a:r>
            <a:r>
              <a:rPr lang="en-US" dirty="0" smtClean="0"/>
              <a:t>.</a:t>
            </a:r>
          </a:p>
          <a:p>
            <a:r>
              <a:rPr lang="en-US" dirty="0" smtClean="0"/>
              <a:t>I’ve spoken at some of them too.</a:t>
            </a:r>
          </a:p>
          <a:p>
            <a:r>
              <a:rPr lang="en-US" dirty="0" smtClean="0"/>
              <a:t>I run </a:t>
            </a:r>
            <a:r>
              <a:rPr lang="en-US" dirty="0" smtClean="0">
                <a:hlinkClick r:id="rId2"/>
              </a:rPr>
              <a:t>http://www.1dave1cup.com</a:t>
            </a:r>
            <a:endParaRPr lang="en-US" dirty="0" smtClean="0"/>
          </a:p>
          <a:p>
            <a:r>
              <a:rPr lang="en-US" dirty="0"/>
              <a:t>F</a:t>
            </a:r>
            <a:r>
              <a:rPr lang="en-US" dirty="0" smtClean="0"/>
              <a:t>ounding Co-Host of the now retired  </a:t>
            </a:r>
            <a:r>
              <a:rPr lang="en-US" dirty="0" smtClean="0">
                <a:hlinkClick r:id="rId3"/>
              </a:rPr>
              <a:t>http://www.securityjustice.com</a:t>
            </a:r>
            <a:r>
              <a:rPr lang="en-US" dirty="0" smtClean="0"/>
              <a:t> podcast.</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fontScale="70000" lnSpcReduction="20000"/>
          </a:bodyPr>
          <a:lstStyle/>
          <a:p>
            <a:r>
              <a:rPr lang="en-US" sz="4400" dirty="0" smtClean="0"/>
              <a:t>Questions?</a:t>
            </a:r>
          </a:p>
          <a:p>
            <a:endParaRPr lang="en-US" dirty="0" smtClean="0">
              <a:hlinkClick r:id="rId2"/>
            </a:endParaRPr>
          </a:p>
          <a:p>
            <a:r>
              <a:rPr lang="en-US" dirty="0" smtClean="0">
                <a:hlinkClick r:id="rId2"/>
              </a:rPr>
              <a:t>https</a:t>
            </a:r>
            <a:r>
              <a:rPr lang="en-US" dirty="0">
                <a:hlinkClick r:id="rId2"/>
              </a:rPr>
              <a:t>://sites.google.com/site/shamurxboot</a:t>
            </a:r>
            <a:r>
              <a:rPr lang="en-US" dirty="0" smtClean="0">
                <a:hlinkClick r:id="rId2"/>
              </a:rPr>
              <a:t>/</a:t>
            </a:r>
            <a:endParaRPr lang="en-US" dirty="0" smtClean="0"/>
          </a:p>
          <a:p>
            <a:r>
              <a:rPr lang="en-US" dirty="0">
                <a:hlinkClick r:id="rId3"/>
              </a:rPr>
              <a:t>http://www.piotrbania.com/all/kon-boot</a:t>
            </a:r>
            <a:r>
              <a:rPr lang="en-US" dirty="0" smtClean="0">
                <a:hlinkClick r:id="rId3"/>
              </a:rPr>
              <a:t>/</a:t>
            </a:r>
            <a:endParaRPr lang="en-US" dirty="0" smtClean="0"/>
          </a:p>
          <a:p>
            <a:r>
              <a:rPr lang="en-US" dirty="0">
                <a:hlinkClick r:id="rId4"/>
              </a:rPr>
              <a:t>http://ophcrack.sourceforge.net</a:t>
            </a:r>
            <a:r>
              <a:rPr lang="en-US" dirty="0" smtClean="0">
                <a:hlinkClick r:id="rId4"/>
              </a:rPr>
              <a:t>/</a:t>
            </a:r>
            <a:endParaRPr lang="en-US" dirty="0" smtClean="0"/>
          </a:p>
          <a:p>
            <a:endParaRPr lang="en-US" dirty="0" smtClean="0"/>
          </a:p>
          <a:p>
            <a:endParaRPr lang="en-US" dirty="0" smtClean="0"/>
          </a:p>
          <a:p>
            <a:r>
              <a:rPr lang="en-US" dirty="0" smtClean="0"/>
              <a:t>David Lauer</a:t>
            </a:r>
          </a:p>
          <a:p>
            <a:r>
              <a:rPr lang="en-US" dirty="0" smtClean="0"/>
              <a:t>E-Mail: </a:t>
            </a:r>
            <a:r>
              <a:rPr lang="en-US" dirty="0" smtClean="0">
                <a:hlinkClick r:id="rId5"/>
              </a:rPr>
              <a:t>d@securi-d.com</a:t>
            </a:r>
            <a:endParaRPr lang="en-US" dirty="0" smtClean="0"/>
          </a:p>
          <a:p>
            <a:r>
              <a:rPr lang="en-US" dirty="0" smtClean="0"/>
              <a:t>Twitter: @</a:t>
            </a:r>
            <a:r>
              <a:rPr lang="en-US" dirty="0" err="1" smtClean="0"/>
              <a:t>securid</a:t>
            </a:r>
            <a:endParaRPr lang="en-US" dirty="0" smtClean="0"/>
          </a:p>
          <a:p>
            <a:r>
              <a:rPr lang="en-US" dirty="0" err="1" smtClean="0"/>
              <a:t>Linkedin</a:t>
            </a:r>
            <a:r>
              <a:rPr lang="en-US" dirty="0" smtClean="0"/>
              <a:t>: </a:t>
            </a:r>
            <a:r>
              <a:rPr lang="en-US" dirty="0">
                <a:hlinkClick r:id="rId6" tooltip="View public profile"/>
              </a:rPr>
              <a:t>www.linkedin.com/pub/david-lauer/2/2b8/704/</a:t>
            </a:r>
            <a:endParaRPr lang="en-US" dirty="0" smtClean="0"/>
          </a:p>
          <a:p>
            <a:r>
              <a:rPr lang="en-US" dirty="0" smtClean="0"/>
              <a:t>Websites: </a:t>
            </a:r>
            <a:r>
              <a:rPr lang="en-US" sz="2800" dirty="0" smtClean="0">
                <a:hlinkClick r:id="rId7"/>
              </a:rPr>
              <a:t>www.1dave1cup.com</a:t>
            </a:r>
            <a:r>
              <a:rPr lang="en-US" sz="2800" dirty="0" smtClean="0"/>
              <a:t>    </a:t>
            </a:r>
            <a:r>
              <a:rPr lang="en-US" sz="2800" dirty="0" smtClean="0">
                <a:hlinkClick r:id="rId8"/>
              </a:rPr>
              <a:t>www.securi-d.com</a:t>
            </a:r>
            <a:endParaRPr lang="en-US" sz="2800" dirty="0" smtClean="0"/>
          </a:p>
          <a:p>
            <a:pPr marL="0" indent="0">
              <a:buNone/>
            </a:pP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Disclaimer</a:t>
            </a:r>
            <a:endParaRPr lang="en-US" dirty="0"/>
          </a:p>
        </p:txBody>
      </p:sp>
      <p:sp>
        <p:nvSpPr>
          <p:cNvPr id="3" name="Content Placeholder 2"/>
          <p:cNvSpPr>
            <a:spLocks noGrp="1"/>
          </p:cNvSpPr>
          <p:nvPr>
            <p:ph idx="1"/>
          </p:nvPr>
        </p:nvSpPr>
        <p:spPr/>
        <p:txBody>
          <a:bodyPr>
            <a:normAutofit fontScale="47500" lnSpcReduction="20000"/>
          </a:bodyPr>
          <a:lstStyle/>
          <a:p>
            <a:r>
              <a:rPr lang="en-US" sz="6700" dirty="0" smtClean="0"/>
              <a:t>Use at your own risk</a:t>
            </a:r>
          </a:p>
          <a:p>
            <a:r>
              <a:rPr lang="en-US" sz="6700" dirty="0" smtClean="0"/>
              <a:t>Use only on machines you have legal access to</a:t>
            </a:r>
          </a:p>
          <a:p>
            <a:r>
              <a:rPr lang="en-US" sz="6700" dirty="0" smtClean="0"/>
              <a:t>I am not a lawyer. </a:t>
            </a:r>
          </a:p>
          <a:p>
            <a:r>
              <a:rPr lang="en-US" sz="6700" dirty="0" smtClean="0"/>
              <a:t>I speak for me and not any company or business </a:t>
            </a:r>
          </a:p>
          <a:p>
            <a:r>
              <a:rPr lang="en-US" sz="2500" dirty="0" smtClean="0"/>
              <a:t>Do </a:t>
            </a:r>
            <a:r>
              <a:rPr lang="en-US" sz="2500" dirty="0"/>
              <a:t>not remove this disclaimer under penalty of law. </a:t>
            </a:r>
            <a:r>
              <a:rPr lang="en-US" sz="2500" dirty="0" smtClean="0"/>
              <a:t>For </a:t>
            </a:r>
            <a:r>
              <a:rPr lang="en-US" sz="2500" dirty="0"/>
              <a:t>optimum performance and safety, please read these instructions carefully. </a:t>
            </a:r>
            <a:r>
              <a:rPr lang="en-US" sz="2500" dirty="0" smtClean="0"/>
              <a:t> Void </a:t>
            </a:r>
            <a:r>
              <a:rPr lang="en-US" sz="2500" dirty="0"/>
              <a:t>where prohibited. No representation or warranty, express or implied, with respect to the completeness, accuracy, fitness for a particular purpose, or utility of these materials or any information or opinion contained herein. Actual mileage may vary. Prices slightly higher west of the Mississippi. All models over 18 years of age. No animals were harmed during the production of this product. Any resemblance to actual people, living or dead, or events, past, present or future, is purely coincidental. This product not to be construed as an endorsement of any product or company, nor as the adoption or promulgation of any guidelines, standards or recommendations. Some names have been changed to protect the innocent. This product is meant for educational purposes only. Some assembly required. Batteries not included. Package sold by weight, not volume. Contents may settle during shipment. No user-serviceable parts inside. Use only as directed. </a:t>
            </a:r>
          </a:p>
          <a:p>
            <a:r>
              <a:rPr lang="en-US" sz="4200" dirty="0"/>
              <a:t>Do not </a:t>
            </a:r>
            <a:r>
              <a:rPr lang="en-US" sz="4200" dirty="0" smtClean="0"/>
              <a:t>eat or swallow USB drives, unless doctor recommended.</a:t>
            </a:r>
          </a:p>
          <a:p>
            <a:r>
              <a:rPr lang="en-US" sz="4200" dirty="0" smtClean="0"/>
              <a:t>Do no evil.</a:t>
            </a:r>
            <a:endParaRPr lang="en-US" sz="4200" dirty="0"/>
          </a:p>
        </p:txBody>
      </p:sp>
    </p:spTree>
    <p:extLst>
      <p:ext uri="{BB962C8B-B14F-4D97-AF65-F5344CB8AC3E}">
        <p14:creationId xmlns:p14="http://schemas.microsoft.com/office/powerpoint/2010/main" val="1507922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xBoot</a:t>
            </a:r>
            <a:endParaRPr lang="en-US" dirty="0"/>
          </a:p>
        </p:txBody>
      </p:sp>
      <p:sp>
        <p:nvSpPr>
          <p:cNvPr id="3" name="Content Placeholder 2"/>
          <p:cNvSpPr>
            <a:spLocks noGrp="1"/>
          </p:cNvSpPr>
          <p:nvPr>
            <p:ph idx="1"/>
          </p:nvPr>
        </p:nvSpPr>
        <p:spPr>
          <a:xfrm>
            <a:off x="533400" y="1371600"/>
            <a:ext cx="8305800" cy="3382963"/>
          </a:xfrm>
        </p:spPr>
        <p:txBody>
          <a:bodyPr/>
          <a:lstStyle/>
          <a:p>
            <a:r>
              <a:rPr lang="en-US" dirty="0" smtClean="0"/>
              <a:t>Download </a:t>
            </a:r>
            <a:r>
              <a:rPr lang="en-US" dirty="0" err="1" smtClean="0"/>
              <a:t>xBoot</a:t>
            </a:r>
            <a:r>
              <a:rPr lang="en-US" dirty="0" smtClean="0"/>
              <a:t> at: </a:t>
            </a:r>
            <a:r>
              <a:rPr lang="en-US" dirty="0" smtClean="0">
                <a:hlinkClick r:id="rId3"/>
              </a:rPr>
              <a:t>https</a:t>
            </a:r>
            <a:r>
              <a:rPr lang="en-US" dirty="0">
                <a:hlinkClick r:id="rId3"/>
              </a:rPr>
              <a:t>://</a:t>
            </a:r>
            <a:r>
              <a:rPr lang="en-US" dirty="0" smtClean="0">
                <a:hlinkClick r:id="rId3"/>
              </a:rPr>
              <a:t>sites.google.com/site/shamurxboot/download</a:t>
            </a:r>
            <a:endParaRPr lang="en-US" dirty="0" smtClean="0"/>
          </a:p>
          <a:p>
            <a:endParaRPr lang="en-US" sz="1100" dirty="0"/>
          </a:p>
          <a:p>
            <a:r>
              <a:rPr lang="en-US" dirty="0" smtClean="0"/>
              <a:t>Download the other ISO files to add to the USB drive. </a:t>
            </a:r>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4038599"/>
            <a:ext cx="3200400" cy="2322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G:\rainbowTables\DownloadKatana2.jpg"/>
          <p:cNvPicPr>
            <a:picLocks noChangeAspect="1" noChangeArrowheads="1"/>
          </p:cNvPicPr>
          <p:nvPr/>
        </p:nvPicPr>
        <p:blipFill>
          <a:blip r:embed="rId5" cstate="print"/>
          <a:srcRect/>
          <a:stretch>
            <a:fillRect/>
          </a:stretch>
        </p:blipFill>
        <p:spPr bwMode="auto">
          <a:xfrm>
            <a:off x="5638800" y="4038597"/>
            <a:ext cx="3181800" cy="232245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the drive.</a:t>
            </a:r>
            <a:endParaRPr lang="en-US" dirty="0"/>
          </a:p>
        </p:txBody>
      </p:sp>
      <p:sp>
        <p:nvSpPr>
          <p:cNvPr id="3" name="Content Placeholder 2"/>
          <p:cNvSpPr>
            <a:spLocks noGrp="1"/>
          </p:cNvSpPr>
          <p:nvPr>
            <p:ph idx="1"/>
          </p:nvPr>
        </p:nvSpPr>
        <p:spPr/>
        <p:txBody>
          <a:bodyPr/>
          <a:lstStyle/>
          <a:p>
            <a:r>
              <a:rPr lang="en-US" dirty="0" smtClean="0"/>
              <a:t>Install </a:t>
            </a:r>
            <a:r>
              <a:rPr lang="en-US" dirty="0" err="1" smtClean="0"/>
              <a:t>.Net</a:t>
            </a:r>
            <a:r>
              <a:rPr lang="en-US" dirty="0" smtClean="0"/>
              <a:t> framework 4</a:t>
            </a:r>
          </a:p>
          <a:p>
            <a:r>
              <a:rPr lang="en-US" dirty="0" smtClean="0"/>
              <a:t>Format USB as Fat32</a:t>
            </a:r>
          </a:p>
          <a:p>
            <a:r>
              <a:rPr lang="en-US" dirty="0" err="1"/>
              <a:t>Xboot</a:t>
            </a:r>
            <a:r>
              <a:rPr lang="en-US" dirty="0"/>
              <a:t> is a zip file. Unzip and run the exe.</a:t>
            </a:r>
          </a:p>
          <a:p>
            <a:r>
              <a:rPr lang="en-US" dirty="0" smtClean="0"/>
              <a:t>Ready to build the Drive!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it</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US" sz="3100" dirty="0" smtClean="0"/>
              <a:t>Other great </a:t>
            </a:r>
            <a:r>
              <a:rPr lang="en-US" sz="3100" dirty="0" smtClean="0"/>
              <a:t>guides are at</a:t>
            </a:r>
            <a:r>
              <a:rPr lang="en-US" sz="3100" dirty="0" smtClean="0"/>
              <a:t>:</a:t>
            </a:r>
          </a:p>
          <a:p>
            <a:pPr marL="0" indent="0">
              <a:buNone/>
            </a:pPr>
            <a:r>
              <a:rPr lang="en-US" sz="3100" dirty="0" smtClean="0">
                <a:hlinkClick r:id="rId2"/>
              </a:rPr>
              <a:t>https://sites.google.com/site/shamurxboot/home</a:t>
            </a:r>
            <a:endParaRPr lang="en-US" sz="3100" dirty="0" smtClean="0"/>
          </a:p>
          <a:p>
            <a:pPr marL="0" indent="0">
              <a:buNone/>
            </a:pPr>
            <a:endParaRPr lang="en-US" sz="3100" dirty="0" smtClean="0"/>
          </a:p>
          <a:p>
            <a:pPr marL="0" indent="0">
              <a:buNone/>
            </a:pPr>
            <a:r>
              <a:rPr lang="en-US" sz="3100" dirty="0" smtClean="0"/>
              <a:t>						Just Drag and 						Drop your ISO’s</a:t>
            </a:r>
            <a:endParaRPr lang="en-US" sz="3100" dirty="0"/>
          </a:p>
          <a:p>
            <a:pPr marL="0" indent="0">
              <a:buNone/>
            </a:pPr>
            <a:endParaRPr lang="en-US" sz="3100" dirty="0" smtClean="0"/>
          </a:p>
          <a:p>
            <a:pPr marL="0" indent="0">
              <a:buNone/>
            </a:pPr>
            <a:endParaRPr lang="en-US" sz="31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97180"/>
            <a:ext cx="4724400" cy="4012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it.</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292831"/>
            <a:ext cx="5943600" cy="5048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it..</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90800"/>
            <a:ext cx="552450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396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it…</a:t>
            </a:r>
            <a:endParaRPr lang="en-US" dirty="0"/>
          </a:p>
        </p:txBody>
      </p:sp>
      <p:sp>
        <p:nvSpPr>
          <p:cNvPr id="3" name="Content Placeholder 2"/>
          <p:cNvSpPr>
            <a:spLocks noGrp="1"/>
          </p:cNvSpPr>
          <p:nvPr>
            <p:ph idx="1"/>
          </p:nvPr>
        </p:nvSpPr>
        <p:spPr/>
        <p:txBody>
          <a:bodyPr>
            <a:normAutofit/>
          </a:bodyPr>
          <a:lstStyle/>
          <a:p>
            <a:pPr>
              <a:buNone/>
            </a:pPr>
            <a:r>
              <a:rPr lang="en-US" sz="9600" dirty="0" smtClean="0"/>
              <a:t>			</a:t>
            </a:r>
          </a:p>
          <a:p>
            <a:pPr algn="ctr">
              <a:buNone/>
            </a:pPr>
            <a:r>
              <a:rPr lang="en-US" sz="9600" dirty="0" smtClean="0"/>
              <a:t>Wait!!!</a:t>
            </a:r>
            <a:endParaRPr lang="en-US" sz="9600" dirty="0"/>
          </a:p>
        </p:txBody>
      </p:sp>
    </p:spTree>
    <p:extLst>
      <p:ext uri="{BB962C8B-B14F-4D97-AF65-F5344CB8AC3E}">
        <p14:creationId xmlns:p14="http://schemas.microsoft.com/office/powerpoint/2010/main" val="23471628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xBoot&amp;#x0D;&amp;#x0A;Making a multi boot USB with Kon-Boot and OphCrack&amp;quot;&quot;/&gt;&lt;property id=&quot;20307&quot; value=&quot;256&quot;/&gt;&lt;/object&gt;&lt;object type=&quot;3&quot; unique_id=&quot;10005&quot;&gt;&lt;property id=&quot;20148&quot; value=&quot;5&quot;/&gt;&lt;property id=&quot;20300&quot; value=&quot;Slide 2 - &amp;quot;About Me:&amp;quot;&quot;/&gt;&lt;property id=&quot;20307&quot; value=&quot;257&quot;/&gt;&lt;/object&gt;&lt;object type=&quot;3&quot; unique_id=&quot;10007&quot;&gt;&lt;property id=&quot;20148&quot; value=&quot;5&quot;/&gt;&lt;property id=&quot;20300&quot; value=&quot;Slide 4 - &amp;quot;xBoot&amp;quot;&quot;/&gt;&lt;property id=&quot;20307&quot; value=&quot;262&quot;/&gt;&lt;/object&gt;&lt;object type=&quot;3&quot; unique_id=&quot;10008&quot;&gt;&lt;property id=&quot;20148&quot; value=&quot;5&quot;/&gt;&lt;property id=&quot;20300&quot; value=&quot;Slide 5 - &amp;quot;Build the drive.&amp;quot;&quot;/&gt;&lt;property id=&quot;20307&quot; value=&quot;263&quot;/&gt;&lt;/object&gt;&lt;object type=&quot;3&quot; unique_id=&quot;10009&quot;&gt;&lt;property id=&quot;20148&quot; value=&quot;5&quot;/&gt;&lt;property id=&quot;20300&quot; value=&quot;Slide 6 - &amp;quot;Build it&amp;quot;&quot;/&gt;&lt;property id=&quot;20307&quot; value=&quot;259&quot;/&gt;&lt;/object&gt;&lt;object type=&quot;3&quot; unique_id=&quot;10010&quot;&gt;&lt;property id=&quot;20148&quot; value=&quot;5&quot;/&gt;&lt;property id=&quot;20300&quot; value=&quot;Slide 7 - &amp;quot;Build it.&amp;quot;&quot;/&gt;&lt;property id=&quot;20307&quot; value=&quot;260&quot;/&gt;&lt;/object&gt;&lt;object type=&quot;3&quot; unique_id=&quot;10011&quot;&gt;&lt;property id=&quot;20148&quot; value=&quot;5&quot;/&gt;&lt;property id=&quot;20300&quot; value=&quot;Slide 14 - &amp;quot;Your done.&amp;quot;&quot;/&gt;&lt;property id=&quot;20307&quot; value=&quot;261&quot;/&gt;&lt;/object&gt;&lt;object type=&quot;3&quot; unique_id=&quot;10012&quot;&gt;&lt;property id=&quot;20148&quot; value=&quot;5&quot;/&gt;&lt;property id=&quot;20300&quot; value=&quot;Slide 17 - &amp;quot;Demo Time!!&amp;quot;&quot;/&gt;&lt;property id=&quot;20307&quot; value=&quot;264&quot;/&gt;&lt;/object&gt;&lt;object type=&quot;3&quot; unique_id=&quot;10014&quot;&gt;&lt;property id=&quot;20148&quot; value=&quot;5&quot;/&gt;&lt;property id=&quot;20300&quot; value=&quot;Slide 18 - &amp;quot;OMG - Help&amp;quot;&quot;/&gt;&lt;property id=&quot;20307&quot; value=&quot;266&quot;/&gt;&lt;/object&gt;&lt;object type=&quot;3&quot; unique_id=&quot;10015&quot;&gt;&lt;property id=&quot;20148&quot; value=&quot;5&quot;/&gt;&lt;property id=&quot;20300&quot; value=&quot;Slide 20 - &amp;quot;Thank You&amp;quot;&quot;/&gt;&lt;property id=&quot;20307&quot; value=&quot;267&quot;/&gt;&lt;/object&gt;&lt;object type=&quot;3&quot; unique_id=&quot;10198&quot;&gt;&lt;property id=&quot;20148&quot; value=&quot;5&quot;/&gt;&lt;property id=&quot;20300&quot; value=&quot;Slide 8 - &amp;quot;Build it..&amp;quot;&quot;/&gt;&lt;property id=&quot;20307&quot; value=&quot;268&quot;/&gt;&lt;/object&gt;&lt;object type=&quot;3&quot; unique_id=&quot;10199&quot;&gt;&lt;property id=&quot;20148&quot; value=&quot;5&quot;/&gt;&lt;property id=&quot;20300&quot; value=&quot;Slide 10 - &amp;quot;Build it….&amp;quot;&quot;/&gt;&lt;property id=&quot;20307&quot; value=&quot;269&quot;/&gt;&lt;/object&gt;&lt;object type=&quot;3&quot; unique_id=&quot;10200&quot;&gt;&lt;property id=&quot;20148&quot; value=&quot;5&quot;/&gt;&lt;property id=&quot;20300&quot; value=&quot;Slide 11 - &amp;quot;Build it…..&amp;quot;&quot;/&gt;&lt;property id=&quot;20307&quot; value=&quot;270&quot;/&gt;&lt;/object&gt;&lt;object type=&quot;3&quot; unique_id=&quot;10202&quot;&gt;&lt;property id=&quot;20148&quot; value=&quot;5&quot;/&gt;&lt;property id=&quot;20300&quot; value=&quot;Slide 12 - &amp;quot;Build it……&amp;quot;&quot;/&gt;&lt;property id=&quot;20307&quot; value=&quot;272&quot;/&gt;&lt;/object&gt;&lt;object type=&quot;3&quot; unique_id=&quot;10203&quot;&gt;&lt;property id=&quot;20148&quot; value=&quot;5&quot;/&gt;&lt;property id=&quot;20300&quot; value=&quot;Slide 13 - &amp;quot;Wikipedia&amp;quot;&quot;/&gt;&lt;property id=&quot;20307&quot; value=&quot;273&quot;/&gt;&lt;/object&gt;&lt;object type=&quot;3&quot; unique_id=&quot;10280&quot;&gt;&lt;property id=&quot;20148&quot; value=&quot;5&quot;/&gt;&lt;property id=&quot;20300&quot; value=&quot;Slide 9 - &amp;quot;Build it…&amp;quot;&quot;/&gt;&lt;property id=&quot;20307&quot; value=&quot;274&quot;/&gt;&lt;/object&gt;&lt;object type=&quot;3&quot; unique_id=&quot;10461&quot;&gt;&lt;property id=&quot;20148&quot; value=&quot;5&quot;/&gt;&lt;property id=&quot;20300&quot; value=&quot;Slide 3 - &amp;quot;Disclaimer&amp;quot;&quot;/&gt;&lt;property id=&quot;20307&quot; value=&quot;275&quot;/&gt;&lt;/object&gt;&lt;object type=&quot;3&quot; unique_id=&quot;10481&quot;&gt;&lt;property id=&quot;20148&quot; value=&quot;5&quot;/&gt;&lt;property id=&quot;20300&quot; value=&quot;Slide 15 - &amp;quot;#Fail&amp;quot;&quot;/&gt;&lt;property id=&quot;20307&quot; value=&quot;277&quot;/&gt;&lt;/object&gt;&lt;object type=&quot;3&quot; unique_id=&quot;10482&quot;&gt;&lt;property id=&quot;20148&quot; value=&quot;5&quot;/&gt;&lt;property id=&quot;20300&quot; value=&quot;Slide 16 - &amp;quot;#NoFail&amp;quot;&quot;/&gt;&lt;property id=&quot;20307&quot; value=&quot;276&quot;/&gt;&lt;/object&gt;&lt;object type=&quot;3&quot; unique_id=&quot;10483&quot;&gt;&lt;property id=&quot;20148&quot; value=&quot;5&quot;/&gt;&lt;property id=&quot;20300&quot; value=&quot;Slide 19&quot;/&gt;&lt;property id=&quot;20307&quot; value=&quot;27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759</Words>
  <Application>Microsoft Office PowerPoint</Application>
  <PresentationFormat>On-screen Show (4:3)</PresentationFormat>
  <Paragraphs>94</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xBoot Making a multi boot USB with Kon-Boot and OphCrack</vt:lpstr>
      <vt:lpstr>About Me:</vt:lpstr>
      <vt:lpstr>Disclaimer</vt:lpstr>
      <vt:lpstr>xBoot</vt:lpstr>
      <vt:lpstr>Build the drive.</vt:lpstr>
      <vt:lpstr>Build it</vt:lpstr>
      <vt:lpstr>Build it.</vt:lpstr>
      <vt:lpstr>Build it..</vt:lpstr>
      <vt:lpstr>Build it…</vt:lpstr>
      <vt:lpstr>Build it….</vt:lpstr>
      <vt:lpstr>Build it…..</vt:lpstr>
      <vt:lpstr>Build it……</vt:lpstr>
      <vt:lpstr>Wikipedia</vt:lpstr>
      <vt:lpstr>Your done.</vt:lpstr>
      <vt:lpstr>#Fail</vt:lpstr>
      <vt:lpstr>#NoFail</vt:lpstr>
      <vt:lpstr>Demo Time!!</vt:lpstr>
      <vt:lpstr>OMG - Help</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xBoot</dc:title>
  <dc:creator/>
  <cp:lastModifiedBy>Lauer, David</cp:lastModifiedBy>
  <cp:revision>49</cp:revision>
  <dcterms:created xsi:type="dcterms:W3CDTF">2006-08-16T00:00:00Z</dcterms:created>
  <dcterms:modified xsi:type="dcterms:W3CDTF">2014-02-19T16:37:30Z</dcterms:modified>
</cp:coreProperties>
</file>