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5" r:id="rId4"/>
    <p:sldId id="283" r:id="rId5"/>
    <p:sldId id="284" r:id="rId6"/>
    <p:sldId id="282" r:id="rId7"/>
    <p:sldId id="280" r:id="rId8"/>
    <p:sldId id="281" r:id="rId9"/>
    <p:sldId id="263" r:id="rId10"/>
    <p:sldId id="278" r:id="rId11"/>
    <p:sldId id="259" r:id="rId12"/>
    <p:sldId id="266" r:id="rId13"/>
    <p:sldId id="267"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EE8895-D3D9-4F0B-ABC6-CB5581D2ACD2}" type="datetimeFigureOut">
              <a:rPr lang="en-US" smtClean="0"/>
              <a:pPr/>
              <a:t>2/10/2015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B775F-3D51-49A6-A02D-0FBC9E1A4BD9}" type="slidenum">
              <a:rPr lang="en-US" smtClean="0"/>
              <a:pPr/>
              <a:t>‹#›</a:t>
            </a:fld>
            <a:endParaRPr lang="en-US"/>
          </a:p>
        </p:txBody>
      </p:sp>
    </p:spTree>
    <p:extLst>
      <p:ext uri="{BB962C8B-B14F-4D97-AF65-F5344CB8AC3E}">
        <p14:creationId xmlns:p14="http://schemas.microsoft.com/office/powerpoint/2010/main" val="2647585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securi-d.com/" TargetMode="External"/><Relationship Id="rId3" Type="http://schemas.openxmlformats.org/officeDocument/2006/relationships/hyperlink" Target="http://www.overlooksoft.com/fing" TargetMode="External"/><Relationship Id="rId7" Type="http://schemas.openxmlformats.org/officeDocument/2006/relationships/hyperlink" Target="http://www.1dave1cup.com/" TargetMode="External"/><Relationship Id="rId2" Type="http://schemas.openxmlformats.org/officeDocument/2006/relationships/hyperlink" Target="https://sites.google.com/site/shamurxboot/" TargetMode="External"/><Relationship Id="rId1" Type="http://schemas.openxmlformats.org/officeDocument/2006/relationships/slideLayout" Target="../slideLayouts/slideLayout2.xml"/><Relationship Id="rId6" Type="http://schemas.openxmlformats.org/officeDocument/2006/relationships/hyperlink" Target="http://www.linkedin.com/pub/david-lauer/2/2b8/704/" TargetMode="External"/><Relationship Id="rId5" Type="http://schemas.openxmlformats.org/officeDocument/2006/relationships/hyperlink" Target="mailto:d@securi-d.com" TargetMode="External"/><Relationship Id="rId4" Type="http://schemas.openxmlformats.org/officeDocument/2006/relationships/hyperlink" Target="http://www.inetapp.de/en/inetx.html"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http://www.securityjustice.com/" TargetMode="External"/><Relationship Id="rId2" Type="http://schemas.openxmlformats.org/officeDocument/2006/relationships/hyperlink" Target="http://www.1dave1cup.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quote.org/wiki/Talk:Albert_Einste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838201"/>
            <a:ext cx="7772400" cy="2743200"/>
          </a:xfrm>
        </p:spPr>
        <p:txBody>
          <a:bodyPr>
            <a:noAutofit/>
          </a:bodyPr>
          <a:lstStyle/>
          <a:p>
            <a:r>
              <a:rPr lang="en-US" sz="6600" b="1" dirty="0" smtClean="0"/>
              <a:t/>
            </a:r>
            <a:br>
              <a:rPr lang="en-US" sz="6600" b="1" dirty="0" smtClean="0"/>
            </a:br>
            <a:r>
              <a:rPr lang="en-US" sz="6600" b="1" dirty="0"/>
              <a:t/>
            </a:r>
            <a:br>
              <a:rPr lang="en-US" sz="6600" b="1" dirty="0"/>
            </a:br>
            <a:r>
              <a:rPr lang="en-US" b="1" dirty="0" smtClean="0"/>
              <a:t>Who do you see on </a:t>
            </a:r>
            <a:r>
              <a:rPr lang="en-US" b="1" dirty="0" err="1" smtClean="0"/>
              <a:t>wifi</a:t>
            </a:r>
            <a:r>
              <a:rPr lang="en-US" b="1" dirty="0" smtClean="0"/>
              <a:t>?</a:t>
            </a:r>
            <a:br>
              <a:rPr lang="en-US" b="1" dirty="0" smtClean="0"/>
            </a:br>
            <a:r>
              <a:rPr lang="en-US" b="1" dirty="0" smtClean="0"/>
              <a:t>Who sees you on </a:t>
            </a:r>
            <a:r>
              <a:rPr lang="en-US" b="1" dirty="0" err="1" smtClean="0"/>
              <a:t>wifi</a:t>
            </a:r>
            <a:r>
              <a:rPr lang="en-US" b="1" dirty="0"/>
              <a:t>?</a:t>
            </a:r>
          </a:p>
        </p:txBody>
      </p:sp>
      <p:sp>
        <p:nvSpPr>
          <p:cNvPr id="5" name="Subtitle 4"/>
          <p:cNvSpPr>
            <a:spLocks noGrp="1"/>
          </p:cNvSpPr>
          <p:nvPr>
            <p:ph type="subTitle" idx="1"/>
          </p:nvPr>
        </p:nvSpPr>
        <p:spPr>
          <a:xfrm>
            <a:off x="1371600" y="4876800"/>
            <a:ext cx="6400800" cy="990600"/>
          </a:xfrm>
        </p:spPr>
        <p:txBody>
          <a:bodyPr>
            <a:normAutofit fontScale="92500" lnSpcReduction="20000"/>
          </a:bodyPr>
          <a:lstStyle/>
          <a:p>
            <a:r>
              <a:rPr lang="en-US" dirty="0" smtClean="0">
                <a:solidFill>
                  <a:schemeClr val="tx1"/>
                </a:solidFill>
              </a:rPr>
              <a:t> By</a:t>
            </a:r>
          </a:p>
          <a:p>
            <a:r>
              <a:rPr lang="en-US" dirty="0" smtClean="0">
                <a:solidFill>
                  <a:schemeClr val="tx1"/>
                </a:solidFill>
              </a:rPr>
              <a:t>David Lauer</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228600"/>
            <a:ext cx="1752600" cy="17526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28600"/>
            <a:ext cx="1752600" cy="1752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Port Scan?</a:t>
            </a:r>
            <a:endParaRPr lang="en-US" dirty="0"/>
          </a:p>
        </p:txBody>
      </p:sp>
      <p:sp>
        <p:nvSpPr>
          <p:cNvPr id="3" name="Content Placeholder 2"/>
          <p:cNvSpPr>
            <a:spLocks noGrp="1"/>
          </p:cNvSpPr>
          <p:nvPr>
            <p:ph idx="1"/>
          </p:nvPr>
        </p:nvSpPr>
        <p:spPr/>
        <p:txBody>
          <a:bodyPr/>
          <a:lstStyle/>
          <a:p>
            <a:pPr>
              <a:buNone/>
            </a:pPr>
            <a:endParaRPr lang="en-US" dirty="0" smtClean="0">
              <a:sym typeface="Wingdings" panose="05000000000000000000" pitchFamily="2" charset="2"/>
            </a:endParaRP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1800" y="1447800"/>
            <a:ext cx="2880360" cy="4953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r>
              <a:rPr lang="en-US" dirty="0" smtClean="0"/>
              <a:t>If you can see him!</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He sees </a:t>
            </a:r>
            <a:r>
              <a:rPr lang="en-US" b="1" dirty="0" smtClean="0"/>
              <a:t>YOU</a:t>
            </a:r>
            <a:r>
              <a:rPr lang="en-US" dirty="0" smtClean="0"/>
              <a:t>!</a:t>
            </a:r>
            <a:endParaRPr lang="en-US" dirty="0"/>
          </a:p>
        </p:txBody>
      </p:sp>
      <p:pic>
        <p:nvPicPr>
          <p:cNvPr id="6" name="Picture 3" descr="C:\Users\dlauer\Desktop\photo.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143000"/>
            <a:ext cx="3276600" cy="43865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OMG - Help</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3600" dirty="0" smtClean="0"/>
              <a:t>So how do I stop this? </a:t>
            </a:r>
          </a:p>
          <a:p>
            <a:endParaRPr lang="en-US" sz="1800" dirty="0" smtClean="0"/>
          </a:p>
          <a:p>
            <a:r>
              <a:rPr lang="en-US" dirty="0" smtClean="0"/>
              <a:t>First talk to your IT staff. Do you want to stop this. You may be connecting to a network where you should see other computers.</a:t>
            </a:r>
          </a:p>
          <a:p>
            <a:r>
              <a:rPr lang="en-US" dirty="0" smtClean="0"/>
              <a:t>The goal of this to get Non-Tech people to ask questions and become involved in the security process.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75129" y="1219200"/>
            <a:ext cx="8382000" cy="4800600"/>
          </a:xfrm>
        </p:spPr>
        <p:txBody>
          <a:bodyPr>
            <a:normAutofit fontScale="77500" lnSpcReduction="20000"/>
          </a:bodyPr>
          <a:lstStyle/>
          <a:p>
            <a:r>
              <a:rPr lang="en-US" sz="4400" dirty="0" smtClean="0"/>
              <a:t>Questions?</a:t>
            </a:r>
          </a:p>
          <a:p>
            <a:endParaRPr lang="en-US" sz="1000" dirty="0" smtClean="0">
              <a:hlinkClick r:id="rId2"/>
            </a:endParaRPr>
          </a:p>
          <a:p>
            <a:r>
              <a:rPr lang="en-US" u="sng" dirty="0">
                <a:hlinkClick r:id="rId3"/>
              </a:rPr>
              <a:t>http://</a:t>
            </a:r>
            <a:r>
              <a:rPr lang="en-US" u="sng" dirty="0" smtClean="0">
                <a:hlinkClick r:id="rId3"/>
              </a:rPr>
              <a:t>www.overlooksoft.com/fing</a:t>
            </a:r>
            <a:endParaRPr lang="en-US" u="sng" dirty="0" smtClean="0"/>
          </a:p>
          <a:p>
            <a:r>
              <a:rPr lang="en-US" u="sng" dirty="0">
                <a:hlinkClick r:id="rId4"/>
              </a:rPr>
              <a:t>http://</a:t>
            </a:r>
            <a:r>
              <a:rPr lang="en-US" u="sng" dirty="0" smtClean="0">
                <a:hlinkClick r:id="rId4"/>
              </a:rPr>
              <a:t>www.inetapp.de/en/inetx.html</a:t>
            </a:r>
            <a:endParaRPr lang="en-US" u="sng" dirty="0" smtClean="0"/>
          </a:p>
          <a:p>
            <a:endParaRPr lang="en-US" dirty="0" smtClean="0"/>
          </a:p>
          <a:p>
            <a:endParaRPr lang="en-US" dirty="0" smtClean="0"/>
          </a:p>
          <a:p>
            <a:endParaRPr lang="en-US" dirty="0" smtClean="0"/>
          </a:p>
          <a:p>
            <a:r>
              <a:rPr lang="en-US" dirty="0" smtClean="0"/>
              <a:t>David Lauer</a:t>
            </a:r>
          </a:p>
          <a:p>
            <a:r>
              <a:rPr lang="en-US" dirty="0" smtClean="0"/>
              <a:t>E-Mail: </a:t>
            </a:r>
            <a:r>
              <a:rPr lang="en-US" dirty="0" smtClean="0">
                <a:hlinkClick r:id="rId5"/>
              </a:rPr>
              <a:t>d@securi-d.com</a:t>
            </a:r>
            <a:endParaRPr lang="en-US" dirty="0" smtClean="0"/>
          </a:p>
          <a:p>
            <a:r>
              <a:rPr lang="en-US" dirty="0" smtClean="0"/>
              <a:t>Twitter: @</a:t>
            </a:r>
            <a:r>
              <a:rPr lang="en-US" dirty="0" err="1" smtClean="0"/>
              <a:t>securid</a:t>
            </a:r>
            <a:endParaRPr lang="en-US" dirty="0" smtClean="0"/>
          </a:p>
          <a:p>
            <a:r>
              <a:rPr lang="en-US" dirty="0" err="1" smtClean="0"/>
              <a:t>Linkedin</a:t>
            </a:r>
            <a:r>
              <a:rPr lang="en-US" dirty="0" smtClean="0"/>
              <a:t>: </a:t>
            </a:r>
            <a:r>
              <a:rPr lang="en-US" dirty="0">
                <a:hlinkClick r:id="rId6" tooltip="View public profile"/>
              </a:rPr>
              <a:t>www.linkedin.com/pub/david-lauer/2/2b8/704/</a:t>
            </a:r>
            <a:endParaRPr lang="en-US" dirty="0" smtClean="0"/>
          </a:p>
          <a:p>
            <a:r>
              <a:rPr lang="en-US" dirty="0" smtClean="0"/>
              <a:t>Websites: </a:t>
            </a:r>
            <a:r>
              <a:rPr lang="en-US" sz="2800" dirty="0" smtClean="0">
                <a:hlinkClick r:id="rId7"/>
              </a:rPr>
              <a:t>www.1dave1cup.com</a:t>
            </a:r>
            <a:r>
              <a:rPr lang="en-US" sz="2800" dirty="0" smtClean="0"/>
              <a:t>    </a:t>
            </a:r>
            <a:r>
              <a:rPr lang="en-US" sz="2800" dirty="0" smtClean="0">
                <a:hlinkClick r:id="rId8"/>
              </a:rPr>
              <a:t>www.securi-d.com</a:t>
            </a:r>
            <a:endParaRPr lang="en-US" sz="2800" dirty="0" smtClean="0"/>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629400" y="457200"/>
            <a:ext cx="1874520" cy="39052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lstStyle/>
          <a:p>
            <a:r>
              <a:rPr lang="en-US" dirty="0" smtClean="0"/>
              <a:t>I volunteer at lots of conferences and events, </a:t>
            </a:r>
            <a:r>
              <a:rPr lang="en-US" dirty="0" err="1" smtClean="0"/>
              <a:t>NotaCon</a:t>
            </a:r>
            <a:r>
              <a:rPr lang="en-US" dirty="0" smtClean="0"/>
              <a:t>, </a:t>
            </a:r>
            <a:r>
              <a:rPr lang="en-US" dirty="0" err="1" smtClean="0"/>
              <a:t>ShmooCon</a:t>
            </a:r>
            <a:r>
              <a:rPr lang="en-US" dirty="0" smtClean="0"/>
              <a:t>, </a:t>
            </a:r>
            <a:r>
              <a:rPr lang="en-US" dirty="0" err="1" smtClean="0"/>
              <a:t>DerbyCon</a:t>
            </a:r>
            <a:r>
              <a:rPr lang="en-US" dirty="0" smtClean="0"/>
              <a:t>, </a:t>
            </a:r>
            <a:r>
              <a:rPr lang="en-US" dirty="0" err="1" smtClean="0"/>
              <a:t>ThotCon</a:t>
            </a:r>
            <a:r>
              <a:rPr lang="en-US" dirty="0" smtClean="0"/>
              <a:t>, </a:t>
            </a:r>
            <a:r>
              <a:rPr lang="en-US" dirty="0" err="1" smtClean="0"/>
              <a:t>ClevelandbSides</a:t>
            </a:r>
            <a:r>
              <a:rPr lang="en-US" dirty="0" smtClean="0"/>
              <a:t>, Security Summit, and </a:t>
            </a:r>
            <a:r>
              <a:rPr lang="en-US" dirty="0" err="1" smtClean="0"/>
              <a:t>Neoisf</a:t>
            </a:r>
            <a:r>
              <a:rPr lang="en-US" dirty="0" smtClean="0"/>
              <a:t>.</a:t>
            </a:r>
          </a:p>
          <a:p>
            <a:r>
              <a:rPr lang="en-US" dirty="0" smtClean="0"/>
              <a:t>I’ve spoken at some of them too.</a:t>
            </a:r>
          </a:p>
          <a:p>
            <a:r>
              <a:rPr lang="en-US" dirty="0" smtClean="0"/>
              <a:t>I run </a:t>
            </a:r>
            <a:r>
              <a:rPr lang="en-US" dirty="0" smtClean="0">
                <a:hlinkClick r:id="rId2"/>
              </a:rPr>
              <a:t>http://www.1dave1cup.com</a:t>
            </a:r>
            <a:endParaRPr lang="en-US" dirty="0" smtClean="0"/>
          </a:p>
          <a:p>
            <a:r>
              <a:rPr lang="en-US" dirty="0"/>
              <a:t>F</a:t>
            </a:r>
            <a:r>
              <a:rPr lang="en-US" dirty="0" smtClean="0"/>
              <a:t>ounding Co-Host of the now retired  </a:t>
            </a:r>
            <a:r>
              <a:rPr lang="en-US" dirty="0" smtClean="0">
                <a:hlinkClick r:id="rId3"/>
              </a:rPr>
              <a:t>http://www.securityjustice.com</a:t>
            </a:r>
            <a:r>
              <a:rPr lang="en-US" dirty="0" smtClean="0"/>
              <a:t> podcast.</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Disclaimer</a:t>
            </a:r>
            <a:endParaRPr lang="en-US" dirty="0"/>
          </a:p>
        </p:txBody>
      </p:sp>
      <p:sp>
        <p:nvSpPr>
          <p:cNvPr id="3" name="Content Placeholder 2"/>
          <p:cNvSpPr>
            <a:spLocks noGrp="1"/>
          </p:cNvSpPr>
          <p:nvPr>
            <p:ph idx="1"/>
          </p:nvPr>
        </p:nvSpPr>
        <p:spPr/>
        <p:txBody>
          <a:bodyPr>
            <a:normAutofit fontScale="40000" lnSpcReduction="20000"/>
          </a:bodyPr>
          <a:lstStyle/>
          <a:p>
            <a:r>
              <a:rPr lang="en-US" sz="6700" dirty="0" smtClean="0"/>
              <a:t>Use at your own risk</a:t>
            </a:r>
          </a:p>
          <a:p>
            <a:r>
              <a:rPr lang="en-US" sz="6700" dirty="0" smtClean="0"/>
              <a:t>Use only on wireless networks you have legal access too.</a:t>
            </a:r>
          </a:p>
          <a:p>
            <a:r>
              <a:rPr lang="en-US" sz="6700" dirty="0" smtClean="0"/>
              <a:t>I am not a lawyer. </a:t>
            </a:r>
          </a:p>
          <a:p>
            <a:r>
              <a:rPr lang="en-US" sz="6700" dirty="0" smtClean="0"/>
              <a:t>I speak for me and not any company or business </a:t>
            </a:r>
          </a:p>
          <a:p>
            <a:r>
              <a:rPr lang="en-US" sz="2500" dirty="0" smtClean="0"/>
              <a:t>Do </a:t>
            </a:r>
            <a:r>
              <a:rPr lang="en-US" sz="2500" dirty="0"/>
              <a:t>not remove this disclaimer under penalty of law. </a:t>
            </a:r>
            <a:r>
              <a:rPr lang="en-US" sz="2500" dirty="0" smtClean="0"/>
              <a:t>For </a:t>
            </a:r>
            <a:r>
              <a:rPr lang="en-US" sz="2500" dirty="0"/>
              <a:t>optimum performance and safety, please read these instructions carefully. </a:t>
            </a:r>
            <a:r>
              <a:rPr lang="en-US" sz="2500" dirty="0" smtClean="0"/>
              <a:t> Void </a:t>
            </a:r>
            <a:r>
              <a:rPr lang="en-US" sz="2500" dirty="0"/>
              <a:t>where prohibited. No representation or warranty, express or implied, with respect to the completeness, accuracy, fitness for a particular purpose, or utility of these materials or any information or opinion contained herein. Actual mileage may vary. Prices slightly higher west of the Mississippi. All models over 18 years of age. No animals were harmed during the production of this product. Any resemblance to actual people, living or dead, or events, past, present or future, is purely coincidental. This product not to be construed as an endorsement of any product or company, nor as the adoption or promulgation of any guidelines, standards or recommendations. Some names have been changed to protect the innocent. This product is meant for educational purposes only. Some assembly required. Batteries not included. Package sold by weight, not volume. Contents may settle during shipment. No user-serviceable parts inside. Use only as directed. </a:t>
            </a:r>
          </a:p>
          <a:p>
            <a:r>
              <a:rPr lang="en-US" sz="4200" dirty="0"/>
              <a:t>Do not </a:t>
            </a:r>
            <a:r>
              <a:rPr lang="en-US" sz="4200" dirty="0" smtClean="0"/>
              <a:t>eat or swallow USB drives, unless doctor recommended.</a:t>
            </a:r>
          </a:p>
          <a:p>
            <a:r>
              <a:rPr lang="en-US" sz="4200" dirty="0" smtClean="0"/>
              <a:t>Do no evil.</a:t>
            </a:r>
            <a:endParaRPr lang="en-US" sz="4200" dirty="0"/>
          </a:p>
        </p:txBody>
      </p:sp>
    </p:spTree>
    <p:extLst>
      <p:ext uri="{BB962C8B-B14F-4D97-AF65-F5344CB8AC3E}">
        <p14:creationId xmlns:p14="http://schemas.microsoft.com/office/powerpoint/2010/main" val="1507922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Wikipedia</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2800" dirty="0">
                <a:hlinkClick r:id="rId2"/>
              </a:rPr>
              <a:t>http://</a:t>
            </a:r>
            <a:r>
              <a:rPr lang="en-US" sz="2800" dirty="0" smtClean="0">
                <a:hlinkClick r:id="rId2"/>
              </a:rPr>
              <a:t>en.wikiquote.org/wiki/Talk:Albert_Einstein</a:t>
            </a:r>
            <a:endParaRPr lang="en-US" sz="2800" dirty="0" smtClean="0"/>
          </a:p>
          <a:p>
            <a:endParaRPr lang="en-US" dirty="0" smtClean="0"/>
          </a:p>
          <a:p>
            <a:r>
              <a:rPr lang="en-US" sz="4000" dirty="0" smtClean="0"/>
              <a:t>"</a:t>
            </a:r>
            <a:r>
              <a:rPr lang="en-US" sz="4000" b="1" dirty="0"/>
              <a:t>If you can't explain it simply, you don't understand it well </a:t>
            </a:r>
            <a:r>
              <a:rPr lang="en-US" sz="4000" b="1" dirty="0" smtClean="0"/>
              <a:t>enough</a:t>
            </a:r>
            <a:r>
              <a:rPr lang="en-US" sz="4000" dirty="0" smtClean="0"/>
              <a:t>.“     </a:t>
            </a:r>
            <a:r>
              <a:rPr lang="en-US" dirty="0"/>
              <a:t>- </a:t>
            </a:r>
            <a:r>
              <a:rPr lang="en-US" dirty="0" smtClean="0"/>
              <a:t>Albert Einstein</a:t>
            </a:r>
          </a:p>
          <a:p>
            <a:endParaRPr lang="en-US" dirty="0"/>
          </a:p>
          <a:p>
            <a:endParaRPr lang="en-US" dirty="0" smtClean="0"/>
          </a:p>
          <a:p>
            <a:endParaRPr lang="en-US" dirty="0" smtClean="0"/>
          </a:p>
          <a:p>
            <a:r>
              <a:rPr lang="en-US" b="1" dirty="0"/>
              <a:t>All talks must have the Wikipedia citation</a:t>
            </a:r>
            <a:r>
              <a:rPr lang="en-US" b="1" dirty="0" smtClean="0"/>
              <a:t>.</a:t>
            </a:r>
            <a:endParaRPr lang="en-US" b="1" dirty="0"/>
          </a:p>
        </p:txBody>
      </p:sp>
    </p:spTree>
    <p:extLst>
      <p:ext uri="{BB962C8B-B14F-4D97-AF65-F5344CB8AC3E}">
        <p14:creationId xmlns:p14="http://schemas.microsoft.com/office/powerpoint/2010/main" val="1382834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dirty="0" smtClean="0"/>
              <a:t>Audience</a:t>
            </a:r>
            <a:br>
              <a:rPr lang="en-US" dirty="0" smtClean="0"/>
            </a:br>
            <a:r>
              <a:rPr lang="en-US" dirty="0" smtClean="0"/>
              <a:t>Management			  IT		</a:t>
            </a:r>
            <a:endParaRPr lang="en-US" dirty="0"/>
          </a:p>
        </p:txBody>
      </p:sp>
      <p:sp>
        <p:nvSpPr>
          <p:cNvPr id="3" name="Content Placeholder 2"/>
          <p:cNvSpPr>
            <a:spLocks noGrp="1"/>
          </p:cNvSpPr>
          <p:nvPr>
            <p:ph idx="1"/>
          </p:nvPr>
        </p:nvSpPr>
        <p:spPr>
          <a:xfrm>
            <a:off x="457200" y="1752600"/>
            <a:ext cx="3352800" cy="4449763"/>
          </a:xfrm>
        </p:spPr>
        <p:txBody>
          <a:bodyPr>
            <a:normAutofit/>
          </a:bodyPr>
          <a:lstStyle/>
          <a:p>
            <a:r>
              <a:rPr lang="en-US" dirty="0" smtClean="0"/>
              <a:t>This is a great way to get involved. </a:t>
            </a:r>
          </a:p>
          <a:p>
            <a:r>
              <a:rPr lang="en-US" dirty="0" smtClean="0"/>
              <a:t>Install the app and learn. Your IT people will be happy to help</a:t>
            </a:r>
            <a:endParaRPr lang="en-US" dirty="0"/>
          </a:p>
        </p:txBody>
      </p:sp>
      <p:sp>
        <p:nvSpPr>
          <p:cNvPr id="4" name="Content Placeholder 2"/>
          <p:cNvSpPr txBox="1">
            <a:spLocks/>
          </p:cNvSpPr>
          <p:nvPr/>
        </p:nvSpPr>
        <p:spPr>
          <a:xfrm>
            <a:off x="5334000" y="1752600"/>
            <a:ext cx="3352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noProof="0" dirty="0" smtClean="0"/>
              <a:t>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his is a great way to spread awareness.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Help management when they ask.</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a:t>
            </a:r>
            <a:endParaRPr lang="en-US" dirty="0"/>
          </a:p>
        </p:txBody>
      </p:sp>
      <p:sp>
        <p:nvSpPr>
          <p:cNvPr id="3" name="Content Placeholder 2"/>
          <p:cNvSpPr>
            <a:spLocks noGrp="1"/>
          </p:cNvSpPr>
          <p:nvPr>
            <p:ph idx="1"/>
          </p:nvPr>
        </p:nvSpPr>
        <p:spPr/>
        <p:txBody>
          <a:bodyPr/>
          <a:lstStyle/>
          <a:p>
            <a:r>
              <a:rPr lang="en-US" dirty="0" smtClean="0"/>
              <a:t>The goal is to get people to start talking and asking questions.</a:t>
            </a:r>
          </a:p>
          <a:p>
            <a:pPr>
              <a:buNone/>
            </a:pPr>
            <a:endParaRPr lang="en-US" dirty="0" smtClean="0"/>
          </a:p>
          <a:p>
            <a:r>
              <a:rPr lang="en-US" dirty="0" smtClean="0"/>
              <a:t>The idea is that by installing a quick app the user can see all the stuff on their network and start talking to their IT staff.  </a:t>
            </a:r>
            <a:endParaRPr lang="en-US" dirty="0"/>
          </a:p>
        </p:txBody>
      </p:sp>
    </p:spTree>
    <p:extLst>
      <p:ext uri="{BB962C8B-B14F-4D97-AF65-F5344CB8AC3E}">
        <p14:creationId xmlns:p14="http://schemas.microsoft.com/office/powerpoint/2010/main" val="338812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Speech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your company </a:t>
            </a:r>
            <a:r>
              <a:rPr lang="en-US" dirty="0" err="1" smtClean="0"/>
              <a:t>wifi</a:t>
            </a:r>
            <a:r>
              <a:rPr lang="en-US" dirty="0" smtClean="0"/>
              <a:t> safe? </a:t>
            </a:r>
          </a:p>
          <a:p>
            <a:r>
              <a:rPr lang="en-US" dirty="0" smtClean="0"/>
              <a:t>Want a quick way to check? </a:t>
            </a:r>
          </a:p>
          <a:p>
            <a:endParaRPr lang="en-US" dirty="0" smtClean="0"/>
          </a:p>
          <a:p>
            <a:endParaRPr lang="en-US" dirty="0" smtClean="0"/>
          </a:p>
          <a:p>
            <a:endParaRPr lang="en-US" dirty="0" smtClean="0"/>
          </a:p>
          <a:p>
            <a:r>
              <a:rPr lang="en-US" dirty="0" smtClean="0"/>
              <a:t>Yes, I know this is not 100% correct but it's a starting point. The point is to get people / managers to their IT people and fix the simple stuff.</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
            </a:r>
            <a:endParaRPr lang="en-US" dirty="0"/>
          </a:p>
        </p:txBody>
      </p:sp>
      <p:sp>
        <p:nvSpPr>
          <p:cNvPr id="3" name="Content Placeholder 2"/>
          <p:cNvSpPr>
            <a:spLocks noGrp="1"/>
          </p:cNvSpPr>
          <p:nvPr>
            <p:ph idx="1"/>
          </p:nvPr>
        </p:nvSpPr>
        <p:spPr/>
        <p:txBody>
          <a:bodyPr/>
          <a:lstStyle/>
          <a:p>
            <a:r>
              <a:rPr lang="en-US" dirty="0" smtClean="0"/>
              <a:t>Choose the correct store to install from.</a:t>
            </a:r>
          </a:p>
          <a:p>
            <a:r>
              <a:rPr lang="en-US" dirty="0" smtClean="0"/>
              <a:t>Install the program you choose.</a:t>
            </a:r>
          </a:p>
          <a:p>
            <a:r>
              <a:rPr lang="en-US" dirty="0" smtClean="0"/>
              <a:t>Connect to your wireless.</a:t>
            </a:r>
          </a:p>
          <a:p>
            <a:r>
              <a:rPr lang="en-US" dirty="0" smtClean="0"/>
              <a:t>Scan the network.</a:t>
            </a:r>
            <a:endParaRPr lang="en-US" dirty="0"/>
          </a:p>
        </p:txBody>
      </p:sp>
      <p:pic>
        <p:nvPicPr>
          <p:cNvPr id="1026" name="Picture 2" descr="E:\iNet1.jpg"/>
          <p:cNvPicPr>
            <a:picLocks noChangeAspect="1" noChangeArrowheads="1"/>
          </p:cNvPicPr>
          <p:nvPr/>
        </p:nvPicPr>
        <p:blipFill>
          <a:blip r:embed="rId2" cstate="print"/>
          <a:srcRect/>
          <a:stretch>
            <a:fillRect/>
          </a:stretch>
        </p:blipFill>
        <p:spPr bwMode="auto">
          <a:xfrm>
            <a:off x="7543800" y="0"/>
            <a:ext cx="1600200" cy="1600200"/>
          </a:xfrm>
          <a:prstGeom prst="rect">
            <a:avLst/>
          </a:prstGeom>
          <a:noFill/>
        </p:spPr>
      </p:pic>
      <p:pic>
        <p:nvPicPr>
          <p:cNvPr id="1027" name="Picture 3" descr="E:\Fing1a.bmp"/>
          <p:cNvPicPr>
            <a:picLocks noChangeAspect="1" noChangeArrowheads="1"/>
          </p:cNvPicPr>
          <p:nvPr/>
        </p:nvPicPr>
        <p:blipFill>
          <a:blip r:embed="rId3" cstate="print"/>
          <a:srcRect/>
          <a:stretch>
            <a:fillRect/>
          </a:stretch>
        </p:blipFill>
        <p:spPr bwMode="auto">
          <a:xfrm>
            <a:off x="0" y="0"/>
            <a:ext cx="1371600" cy="1371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What do you see?</a:t>
            </a:r>
            <a:endParaRPr lang="en-US" dirty="0"/>
          </a:p>
        </p:txBody>
      </p:sp>
      <p:sp>
        <p:nvSpPr>
          <p:cNvPr id="3" name="Content Placeholder 2"/>
          <p:cNvSpPr>
            <a:spLocks noGrp="1"/>
          </p:cNvSpPr>
          <p:nvPr>
            <p:ph idx="1"/>
          </p:nvPr>
        </p:nvSpPr>
        <p:spPr>
          <a:xfrm>
            <a:off x="3962400" y="1600200"/>
            <a:ext cx="4724400" cy="4525963"/>
          </a:xfrm>
        </p:spPr>
        <p:txBody>
          <a:bodyPr/>
          <a:lstStyle/>
          <a:p>
            <a:pPr algn="ctr">
              <a:buNone/>
            </a:pPr>
            <a:endParaRPr lang="en-US" dirty="0" smtClean="0">
              <a:sym typeface="Wingdings" panose="05000000000000000000" pitchFamily="2" charset="2"/>
            </a:endParaRPr>
          </a:p>
          <a:p>
            <a:pPr algn="ctr">
              <a:buNone/>
            </a:pPr>
            <a:r>
              <a:rPr lang="en-US" dirty="0" smtClean="0">
                <a:sym typeface="Wingdings" panose="05000000000000000000" pitchFamily="2" charset="2"/>
              </a:rPr>
              <a:t>These are other computers, printers, or devices that are  connected to the network.</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1405890"/>
            <a:ext cx="2743200" cy="486918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Who do you see on wifi? Who sees you on wifi?&amp;quot;&quot;/&gt;&lt;property id=&quot;20307&quot; value=&quot;256&quot;/&gt;&lt;/object&gt;&lt;object type=&quot;3&quot; unique_id=&quot;10005&quot;&gt;&lt;property id=&quot;20148&quot; value=&quot;5&quot;/&gt;&lt;property id=&quot;20300&quot; value=&quot;Slide 2 - &amp;quot;About Me:&amp;quot;&quot;/&gt;&lt;property id=&quot;20307&quot; value=&quot;257&quot;/&gt;&lt;/object&gt;&lt;object type=&quot;3&quot; unique_id=&quot;10008&quot;&gt;&lt;property id=&quot;20148&quot; value=&quot;5&quot;/&gt;&lt;property id=&quot;20300&quot; value=&quot;Slide 9 - &amp;quot;What do you see?&amp;quot;&quot;/&gt;&lt;property id=&quot;20307&quot; value=&quot;263&quot;/&gt;&lt;/object&gt;&lt;object type=&quot;3&quot; unique_id=&quot;10009&quot;&gt;&lt;property id=&quot;20148&quot; value=&quot;5&quot;/&gt;&lt;property id=&quot;20300&quot; value=&quot;Slide 11 - &amp;quot;If you can see him!        He sees YOU!&amp;quot;&quot;/&gt;&lt;property id=&quot;20307&quot; value=&quot;259&quot;/&gt;&lt;/object&gt;&lt;object type=&quot;3&quot; unique_id=&quot;10014&quot;&gt;&lt;property id=&quot;20148&quot; value=&quot;5&quot;/&gt;&lt;property id=&quot;20300&quot; value=&quot;Slide 12 - &amp;quot;OMG - Help&amp;quot;&quot;/&gt;&lt;property id=&quot;20307&quot; value=&quot;266&quot;/&gt;&lt;/object&gt;&lt;object type=&quot;3&quot; unique_id=&quot;10015&quot;&gt;&lt;property id=&quot;20148&quot; value=&quot;5&quot;/&gt;&lt;property id=&quot;20300&quot; value=&quot;Slide 13 - &amp;quot;Thank You&amp;quot;&quot;/&gt;&lt;property id=&quot;20307&quot; value=&quot;267&quot;/&gt;&lt;/object&gt;&lt;object type=&quot;3&quot; unique_id=&quot;10461&quot;&gt;&lt;property id=&quot;20148&quot; value=&quot;5&quot;/&gt;&lt;property id=&quot;20300&quot; value=&quot;Slide 3 - &amp;quot;Disclaimer&amp;quot;&quot;/&gt;&lt;property id=&quot;20307&quot; value=&quot;275&quot;/&gt;&lt;/object&gt;&lt;object type=&quot;3&quot; unique_id=&quot;10483&quot;&gt;&lt;property id=&quot;20148&quot; value=&quot;5&quot;/&gt;&lt;property id=&quot;20300&quot; value=&quot;Slide 7 - &amp;quot;The Speech&amp;quot;&quot;/&gt;&lt;property id=&quot;20307&quot; value=&quot;280&quot;/&gt;&lt;/object&gt;&lt;object type=&quot;3&quot; unique_id=&quot;10484&quot;&gt;&lt;property id=&quot;20148&quot; value=&quot;5&quot;/&gt;&lt;property id=&quot;20300&quot; value=&quot;Slide 8 - &amp;quot;Install&amp;quot;&quot;/&gt;&lt;property id=&quot;20307&quot; value=&quot;281&quot;/&gt;&lt;/object&gt;&lt;object type=&quot;3&quot; unique_id=&quot;10485&quot;&gt;&lt;property id=&quot;20148&quot; value=&quot;5&quot;/&gt;&lt;property id=&quot;20300&quot; value=&quot;Slide 10 - &amp;quot;A Quick Port Scan?&amp;quot;&quot;/&gt;&lt;property id=&quot;20307&quot; value=&quot;278&quot;/&gt;&lt;/object&gt;&lt;object type=&quot;3&quot; unique_id=&quot;10536&quot;&gt;&lt;property id=&quot;20148&quot; value=&quot;5&quot;/&gt;&lt;property id=&quot;20300&quot; value=&quot;Slide 6 - &amp;quot;The Goal&amp;quot;&quot;/&gt;&lt;property id=&quot;20307&quot; value=&quot;282&quot;/&gt;&lt;/object&gt;&lt;object type=&quot;3&quot; unique_id=&quot;10579&quot;&gt;&lt;property id=&quot;20148&quot; value=&quot;5&quot;/&gt;&lt;property id=&quot;20300&quot; value=&quot;Slide 4 - &amp;quot;Wikipedia&amp;quot;&quot;/&gt;&lt;property id=&quot;20307&quot; value=&quot;283&quot;/&gt;&lt;/object&gt;&lt;object type=&quot;3&quot; unique_id=&quot;10580&quot;&gt;&lt;property id=&quot;20148&quot; value=&quot;5&quot;/&gt;&lt;property id=&quot;20300&quot; value=&quot;Slide 5 - &amp;quot;Audience Management&amp;amp;#x09;&amp;amp;#x09;&amp;amp;#x09;  IT&amp;amp;#x09;&amp;amp;#x09;&amp;quot;&quot;/&gt;&lt;property id=&quot;20307&quot; value=&quot;28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548</Words>
  <Application>Microsoft Office PowerPoint</Application>
  <PresentationFormat>On-screen Show (4:3)</PresentationFormat>
  <Paragraphs>68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  Who do you see on wifi? Who sees you on wifi?</vt:lpstr>
      <vt:lpstr>About Me:</vt:lpstr>
      <vt:lpstr>Disclaimer</vt:lpstr>
      <vt:lpstr>Wikipedia</vt:lpstr>
      <vt:lpstr>Audience Management     IT  </vt:lpstr>
      <vt:lpstr>The Goal</vt:lpstr>
      <vt:lpstr>The Speech</vt:lpstr>
      <vt:lpstr>Install</vt:lpstr>
      <vt:lpstr>What do you see?</vt:lpstr>
      <vt:lpstr>A Quick Port Scan?</vt:lpstr>
      <vt:lpstr>If you can see him!        He sees YOU!</vt:lpstr>
      <vt:lpstr>OMG - Help</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WiFi-Fing&amp;iNet</dc:title>
  <dc:creator>David Lauer</dc:creator>
  <dc:description>A quick way to engage management.</dc:description>
  <cp:lastModifiedBy>Lauer, David</cp:lastModifiedBy>
  <cp:revision>68</cp:revision>
  <dcterms:created xsi:type="dcterms:W3CDTF">2006-08-16T00:00:00Z</dcterms:created>
  <dcterms:modified xsi:type="dcterms:W3CDTF">2015-02-10T15:28:04Z</dcterms:modified>
</cp:coreProperties>
</file>